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bf6f1c9a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bf6f1c9a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bf6f1c9a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bf6f1c9a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bf6f1c9a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bf6f1c9a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bf6f1c9a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bf6f1c9a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bf6f1c9a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bf6f1c9a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bf6f1c9a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bf6f1c9a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bf6f1c9a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bf6f1c9a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bf6f1c9a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bf6f1c9a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bf6f1c9a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bf6f1c9a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bf6f1c9a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bf6f1c9a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44af349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44af349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9xio8qgi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Our Brains to Think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9B34B-B71E-2AFD-FA16-EE7D36EA6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brains help us remember things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938" y="1919075"/>
            <a:ext cx="4818115" cy="27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favourite food?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and write!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1670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Color the brain.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Draw a thinking cloud.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Write or draw your favourite food.</a:t>
            </a:r>
            <a:endParaRPr sz="2400"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l="5560" t="1640" r="-5559" b="-1639"/>
          <a:stretch/>
        </p:blipFill>
        <p:spPr>
          <a:xfrm>
            <a:off x="5267525" y="140605"/>
            <a:ext cx="3994325" cy="495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3861575"/>
            <a:ext cx="8672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dirty="0"/>
              <a:t>     Game				Video			Draw and write</a:t>
            </a:r>
            <a:endParaRPr sz="2200" dirty="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2016950"/>
            <a:ext cx="1658849" cy="16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650" y="1919075"/>
            <a:ext cx="1854600" cy="18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5150" y="1919075"/>
            <a:ext cx="1658851" cy="165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71900" y="4186900"/>
            <a:ext cx="82221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/>
              <a:t>Ms. Lin sit, Ms. Lin sit. Ms. Lin sat, and </a:t>
            </a:r>
            <a:r>
              <a:rPr lang="en-US" altLang="zh-CN" sz="1600" dirty="0"/>
              <a:t>Jessica </a:t>
            </a:r>
            <a:r>
              <a:rPr lang="en" sz="1600" dirty="0"/>
              <a:t>sit.</a:t>
            </a:r>
            <a:endParaRPr sz="1600" dirty="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0150" y="1958450"/>
            <a:ext cx="1576675" cy="22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600" y="1909375"/>
            <a:ext cx="1518357" cy="227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0749" y="1909375"/>
            <a:ext cx="1576675" cy="217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use to play the game?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525" y="1919070"/>
            <a:ext cx="1352944" cy="10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0" y="1919075"/>
            <a:ext cx="1658376" cy="10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6374" y="1919075"/>
            <a:ext cx="1498150" cy="19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used our brains to think!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did you think of?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What does it mean to think?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Where is our brain?</a:t>
            </a:r>
            <a:endParaRPr sz="2400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5437"/>
          <a:stretch/>
        </p:blipFill>
        <p:spPr>
          <a:xfrm>
            <a:off x="5445525" y="2013200"/>
            <a:ext cx="2619375" cy="25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a video about our brains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https://youtu.be/b79xio8qgiY</a:t>
            </a:r>
            <a:r>
              <a:rPr lang="en" sz="2400"/>
              <a:t> (x0.75)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brains receive messages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888" y="1919075"/>
            <a:ext cx="4818125" cy="27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it!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460950" y="3379100"/>
            <a:ext cx="8222100" cy="12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/>
              <a:t>Don’t look	     Tap		      Say		Guess</a:t>
            </a:r>
            <a:endParaRPr sz="2400" dirty="0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5"/>
            <a:ext cx="2008750" cy="12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7138" y="1919073"/>
            <a:ext cx="1916031" cy="12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025" y="1919075"/>
            <a:ext cx="1852916" cy="12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5809" y="1919075"/>
            <a:ext cx="1648194" cy="12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702588" y="4133000"/>
            <a:ext cx="3926582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 like ________.             </a:t>
            </a:r>
            <a:r>
              <a:rPr lang="en-US" altLang="zh-C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Who said that?</a:t>
            </a:r>
            <a:endParaRPr sz="18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 like my class.            Why?</a:t>
            </a:r>
            <a:endParaRPr sz="1800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the student say?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do you think said that?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Why do you think so?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Roboto</vt:lpstr>
      <vt:lpstr>Arial</vt:lpstr>
      <vt:lpstr>Material</vt:lpstr>
      <vt:lpstr>Use Our Brains to Think</vt:lpstr>
      <vt:lpstr>Today’s plans</vt:lpstr>
      <vt:lpstr>Game</vt:lpstr>
      <vt:lpstr>What did you use to play the game?</vt:lpstr>
      <vt:lpstr>We also used our brains to think!</vt:lpstr>
      <vt:lpstr>Watch a video about our brains</vt:lpstr>
      <vt:lpstr>Our brains receive messages</vt:lpstr>
      <vt:lpstr>Let’s try it!</vt:lpstr>
      <vt:lpstr>Think</vt:lpstr>
      <vt:lpstr>Our brains help us remember things</vt:lpstr>
      <vt:lpstr>What is your favourite food?</vt:lpstr>
      <vt:lpstr>Draw and write!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Our Brains to Think</dc:title>
  <dc:creator>Youran Lin</dc:creator>
  <cp:lastModifiedBy>YouranLIN</cp:lastModifiedBy>
  <cp:revision>3</cp:revision>
  <dcterms:modified xsi:type="dcterms:W3CDTF">2022-12-25T07:35:07Z</dcterms:modified>
</cp:coreProperties>
</file>